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5589240"/>
            <a:ext cx="6400800" cy="864096"/>
          </a:xfrm>
        </p:spPr>
        <p:txBody>
          <a:bodyPr/>
          <a:lstStyle/>
          <a:p>
            <a:r>
              <a:rPr lang="es-ES" dirty="0" err="1" smtClean="0"/>
              <a:t>Twitter</a:t>
            </a:r>
            <a:r>
              <a:rPr lang="es-ES" dirty="0" smtClean="0"/>
              <a:t>  4369 seguidores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86714" cy="516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/>
          <a:lstStyle/>
          <a:p>
            <a:r>
              <a:rPr lang="es-ES" dirty="0" smtClean="0"/>
              <a:t>IG 1157 seguidores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3298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Fb</a:t>
            </a:r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IG 1157 seguidores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 María Millán Muñoz</dc:creator>
  <cp:lastModifiedBy>ana.millan</cp:lastModifiedBy>
  <cp:revision>1</cp:revision>
  <dcterms:created xsi:type="dcterms:W3CDTF">2022-11-23T11:27:34Z</dcterms:created>
  <dcterms:modified xsi:type="dcterms:W3CDTF">2022-11-23T11:32:00Z</dcterms:modified>
</cp:coreProperties>
</file>