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1" d="100"/>
          <a:sy n="71" d="100"/>
        </p:scale>
        <p:origin x="-154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27/03/2023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27/03/2023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27/03/2023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27/03/2023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27/03/2023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27/03/2023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27/03/2023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27/03/2023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27/03/2023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27/03/2023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27/03/2023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847CFC-816F-41D0-AAC0-9BF4FEBC753E}" type="datetimeFigureOut">
              <a:rPr lang="es-ES" smtClean="0"/>
              <a:pPr/>
              <a:t>27/03/2023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80042952576360108413249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43608" y="116632"/>
            <a:ext cx="7128792" cy="66005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ici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ci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ci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0</Words>
  <Application>Microsoft Office PowerPoint</Application>
  <PresentationFormat>Presentación en pantalla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Tema de Office</vt:lpstr>
      <vt:lpstr>Diapositiva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Ana María Millán Muñoz</dc:creator>
  <cp:lastModifiedBy>ana.millan</cp:lastModifiedBy>
  <cp:revision>2</cp:revision>
  <dcterms:created xsi:type="dcterms:W3CDTF">2023-03-14T12:24:25Z</dcterms:created>
  <dcterms:modified xsi:type="dcterms:W3CDTF">2023-03-27T10:33:20Z</dcterms:modified>
</cp:coreProperties>
</file>